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0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4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61"/>
    <p:restoredTop sz="94704"/>
  </p:normalViewPr>
  <p:slideViewPr>
    <p:cSldViewPr snapToGrid="0" snapToObjects="1">
      <p:cViewPr varScale="1">
        <p:scale>
          <a:sx n="146" d="100"/>
          <a:sy n="146" d="100"/>
        </p:scale>
        <p:origin x="9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0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3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38" y="4402666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3" y="6117336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36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36"/>
            <a:ext cx="41148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88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11306985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3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5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3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349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767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3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3365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109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1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7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1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6390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685801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4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0821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4146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3" y="685800"/>
            <a:ext cx="1328123" cy="5105400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4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062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3" y="2667000"/>
            <a:ext cx="7704667" cy="3332816"/>
          </a:xfrm>
        </p:spPr>
        <p:txBody>
          <a:bodyPr anchor="ctr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29" y="6108173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7" y="6108173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7" y="6108173"/>
            <a:ext cx="42783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372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5" y="2666998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8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7" y="6116070"/>
            <a:ext cx="41348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3696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3" y="685801"/>
            <a:ext cx="7704667" cy="1752599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6896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1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6" y="3335336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3047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613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722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4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0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4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6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2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5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2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419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0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0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79" y="6116070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6/9/15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7" y="6116070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7" y="6116070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9" r:id="rId1"/>
    <p:sldLayoutId id="2147484310" r:id="rId2"/>
    <p:sldLayoutId id="2147484311" r:id="rId3"/>
    <p:sldLayoutId id="2147484312" r:id="rId4"/>
    <p:sldLayoutId id="2147484313" r:id="rId5"/>
    <p:sldLayoutId id="2147484314" r:id="rId6"/>
    <p:sldLayoutId id="2147484315" r:id="rId7"/>
    <p:sldLayoutId id="2147484316" r:id="rId8"/>
    <p:sldLayoutId id="2147484317" r:id="rId9"/>
    <p:sldLayoutId id="2147484318" r:id="rId10"/>
    <p:sldLayoutId id="2147484319" r:id="rId11"/>
    <p:sldLayoutId id="2147484320" r:id="rId12"/>
    <p:sldLayoutId id="2147484321" r:id="rId13"/>
    <p:sldLayoutId id="2147484322" r:id="rId14"/>
    <p:sldLayoutId id="2147484323" r:id="rId15"/>
    <p:sldLayoutId id="2147484324" r:id="rId16"/>
    <p:sldLayoutId id="214748432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000" b="1" dirty="0" smtClean="0"/>
              <a:t>Lab Course  - </a:t>
            </a:r>
            <a:br>
              <a:rPr lang="de-DE" sz="4000" b="1" dirty="0" smtClean="0"/>
            </a:br>
            <a:r>
              <a:rPr lang="de-DE" sz="4000" b="1" i="1" dirty="0" smtClean="0"/>
              <a:t>Cloud </a:t>
            </a:r>
            <a:r>
              <a:rPr lang="de-DE" sz="4000" b="1" i="1" dirty="0" err="1" smtClean="0"/>
              <a:t>Architectures</a:t>
            </a:r>
            <a:r>
              <a:rPr lang="de-DE" sz="4000" b="1" i="1" dirty="0" smtClean="0"/>
              <a:t> </a:t>
            </a:r>
            <a:r>
              <a:rPr lang="de-DE" sz="4000" b="1" i="1" dirty="0" err="1" smtClean="0"/>
              <a:t>and</a:t>
            </a:r>
            <a:r>
              <a:rPr lang="de-DE" sz="4000" b="1" i="1" dirty="0" smtClean="0"/>
              <a:t> Management</a:t>
            </a:r>
            <a:r>
              <a:rPr lang="de-DE" sz="4000" b="1" dirty="0" smtClean="0"/>
              <a:t>, Summer '15</a:t>
            </a:r>
            <a:endParaRPr lang="de-DE" sz="4000" b="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 smtClean="0"/>
              <a:t>Assignment</a:t>
            </a:r>
            <a:r>
              <a:rPr lang="de-DE" dirty="0" smtClean="0"/>
              <a:t> 3 </a:t>
            </a:r>
          </a:p>
          <a:p>
            <a:r>
              <a:rPr lang="de-DE" dirty="0" smtClean="0"/>
              <a:t>Felix Ebinger, Thomas Reinhardt, Julian Ziegler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1999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2800" dirty="0" smtClean="0"/>
              <a:t>Task 1 </a:t>
            </a:r>
            <a:r>
              <a:rPr lang="de-DE" sz="2800" dirty="0"/>
              <a:t>- </a:t>
            </a:r>
            <a:r>
              <a:rPr lang="de-DE" sz="2800" dirty="0" err="1"/>
              <a:t>Deploy</a:t>
            </a:r>
            <a:r>
              <a:rPr lang="de-DE" sz="2800" dirty="0"/>
              <a:t> </a:t>
            </a:r>
            <a:r>
              <a:rPr lang="de-DE" sz="2800" dirty="0" err="1"/>
              <a:t>WordPress</a:t>
            </a:r>
            <a:r>
              <a:rPr lang="de-DE" sz="2800" dirty="0"/>
              <a:t> </a:t>
            </a:r>
            <a:r>
              <a:rPr lang="de-DE" sz="2800" dirty="0" err="1"/>
              <a:t>using</a:t>
            </a:r>
            <a:r>
              <a:rPr lang="de-DE" sz="2800" dirty="0"/>
              <a:t> AWS </a:t>
            </a:r>
            <a:r>
              <a:rPr lang="de-DE" sz="2800" dirty="0" err="1" smtClean="0"/>
              <a:t>CloudFormation</a:t>
            </a:r>
            <a:r>
              <a:rPr lang="de-DE" sz="2800" dirty="0" smtClean="0"/>
              <a:t> (1)</a:t>
            </a:r>
            <a:r>
              <a:rPr lang="de-DE" sz="2800" dirty="0"/>
              <a:t/>
            </a:r>
            <a:br>
              <a:rPr lang="de-DE" sz="2800" dirty="0"/>
            </a:b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 smtClean="0"/>
              <a:t>Part 1 </a:t>
            </a:r>
            <a:r>
              <a:rPr lang="de-DE" dirty="0">
                <a:sym typeface="Wingdings"/>
              </a:rPr>
              <a:t> </a:t>
            </a:r>
            <a:r>
              <a:rPr lang="de-DE" dirty="0" err="1">
                <a:sym typeface="Wingdings"/>
              </a:rPr>
              <a:t>WordPress</a:t>
            </a:r>
            <a:r>
              <a:rPr lang="de-DE" dirty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basic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>
                <a:sym typeface="Wingdings"/>
              </a:rPr>
              <a:t>single</a:t>
            </a:r>
            <a:r>
              <a:rPr lang="de-DE" dirty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instance</a:t>
            </a:r>
            <a:r>
              <a:rPr lang="de-DE" dirty="0" smtClean="0">
                <a:sym typeface="Wingdings"/>
              </a:rPr>
              <a:t/>
            </a:r>
            <a:br>
              <a:rPr lang="de-DE" dirty="0" smtClean="0">
                <a:sym typeface="Wingdings"/>
              </a:rPr>
            </a:br>
            <a:r>
              <a:rPr lang="de-DE" dirty="0" smtClean="0">
                <a:sym typeface="Wingdings"/>
              </a:rPr>
              <a:t>(</a:t>
            </a:r>
            <a:r>
              <a:rPr lang="de-DE" dirty="0" err="1" smtClean="0">
                <a:sym typeface="Wingdings"/>
              </a:rPr>
              <a:t>point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and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click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adventure</a:t>
            </a:r>
            <a:r>
              <a:rPr lang="de-DE" dirty="0" smtClean="0">
                <a:sym typeface="Wingdings"/>
              </a:rPr>
              <a:t> :) )</a:t>
            </a:r>
          </a:p>
          <a:p>
            <a:r>
              <a:rPr lang="de-DE" dirty="0" smtClean="0">
                <a:sym typeface="Wingdings"/>
              </a:rPr>
              <a:t>Part 2  </a:t>
            </a:r>
            <a:r>
              <a:rPr lang="de-DE" dirty="0" err="1" smtClean="0">
                <a:sym typeface="Wingdings"/>
              </a:rPr>
              <a:t>Extentsion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of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template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of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part</a:t>
            </a:r>
            <a:r>
              <a:rPr lang="de-DE" dirty="0" smtClean="0">
                <a:sym typeface="Wingdings"/>
              </a:rPr>
              <a:t> 1. </a:t>
            </a:r>
            <a:br>
              <a:rPr lang="de-DE" dirty="0" smtClean="0">
                <a:sym typeface="Wingdings"/>
              </a:rPr>
            </a:br>
            <a:r>
              <a:rPr lang="de-DE" dirty="0" err="1" smtClean="0">
                <a:sym typeface="Wingdings"/>
              </a:rPr>
              <a:t>Define</a:t>
            </a:r>
            <a:r>
              <a:rPr lang="de-DE" dirty="0">
                <a:sym typeface="Wingdings"/>
              </a:rPr>
              <a:t> 2 </a:t>
            </a:r>
            <a:r>
              <a:rPr lang="de-DE" dirty="0" smtClean="0">
                <a:sym typeface="Wingdings"/>
              </a:rPr>
              <a:t>AWS</a:t>
            </a:r>
            <a:r>
              <a:rPr lang="de-DE" dirty="0">
                <a:sym typeface="Wingdings"/>
              </a:rPr>
              <a:t>::EC2::</a:t>
            </a:r>
            <a:r>
              <a:rPr lang="de-DE" dirty="0" smtClean="0">
                <a:sym typeface="Wingdings"/>
              </a:rPr>
              <a:t>Instance (Wordpress &amp; MySQL)</a:t>
            </a:r>
          </a:p>
          <a:p>
            <a:r>
              <a:rPr lang="de-DE" dirty="0" smtClean="0">
                <a:sym typeface="Wingdings"/>
              </a:rPr>
              <a:t>See </a:t>
            </a:r>
            <a:r>
              <a:rPr lang="de-DE" dirty="0" err="1" smtClean="0">
                <a:sym typeface="Wingdings"/>
              </a:rPr>
              <a:t>files</a:t>
            </a:r>
            <a:r>
              <a:rPr lang="de-DE" dirty="0">
                <a:sym typeface="Wingdings"/>
              </a:rPr>
              <a:t> </a:t>
            </a:r>
            <a:r>
              <a:rPr lang="de-DE" dirty="0" smtClean="0">
                <a:sym typeface="Wingdings"/>
              </a:rPr>
              <a:t>!</a:t>
            </a:r>
            <a:endParaRPr lang="de-DE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454333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2800" dirty="0" smtClean="0"/>
              <a:t>Task 1 </a:t>
            </a:r>
            <a:r>
              <a:rPr lang="de-DE" sz="2800" dirty="0"/>
              <a:t>- </a:t>
            </a:r>
            <a:r>
              <a:rPr lang="de-DE" sz="2800" dirty="0" err="1"/>
              <a:t>Deploy</a:t>
            </a:r>
            <a:r>
              <a:rPr lang="de-DE" sz="2800" dirty="0"/>
              <a:t> </a:t>
            </a:r>
            <a:r>
              <a:rPr lang="de-DE" sz="2800" dirty="0" err="1"/>
              <a:t>WordPress</a:t>
            </a:r>
            <a:r>
              <a:rPr lang="de-DE" sz="2800" dirty="0"/>
              <a:t> </a:t>
            </a:r>
            <a:r>
              <a:rPr lang="de-DE" sz="2800" dirty="0" err="1"/>
              <a:t>using</a:t>
            </a:r>
            <a:r>
              <a:rPr lang="de-DE" sz="2800" dirty="0"/>
              <a:t> AWS </a:t>
            </a:r>
            <a:r>
              <a:rPr lang="de-DE" sz="2800" dirty="0" err="1" smtClean="0"/>
              <a:t>CloudFormation</a:t>
            </a:r>
            <a:r>
              <a:rPr lang="de-DE" sz="2800" dirty="0" smtClean="0"/>
              <a:t> (2)</a:t>
            </a:r>
            <a:r>
              <a:rPr lang="de-DE" sz="2800" dirty="0"/>
              <a:t/>
            </a:r>
            <a:br>
              <a:rPr lang="de-DE" sz="2800" dirty="0"/>
            </a:b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44973" y="2154936"/>
            <a:ext cx="8445331" cy="3332816"/>
          </a:xfrm>
        </p:spPr>
        <p:txBody>
          <a:bodyPr anchor="t">
            <a:noAutofit/>
          </a:bodyPr>
          <a:lstStyle/>
          <a:p>
            <a:r>
              <a:rPr lang="de-DE" sz="1800" dirty="0" smtClean="0">
                <a:sym typeface="Wingdings"/>
              </a:rPr>
              <a:t>Script </a:t>
            </a:r>
            <a:r>
              <a:rPr lang="de-DE" sz="1800" dirty="0" err="1" smtClean="0">
                <a:sym typeface="Wingdings"/>
              </a:rPr>
              <a:t>loads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template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to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CloudFormation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and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triggers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start</a:t>
            </a:r>
            <a:endParaRPr lang="de-DE" sz="1800" dirty="0" smtClean="0">
              <a:sym typeface="Wingdings"/>
            </a:endParaRPr>
          </a:p>
          <a:p>
            <a:endParaRPr lang="de-DE" sz="1800" dirty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  <a:p>
            <a:endParaRPr lang="de-DE" sz="1800" dirty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  <a:p>
            <a:endParaRPr lang="de-DE" sz="1800" dirty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580965" y="2624248"/>
            <a:ext cx="8507002" cy="2677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de-DE" sz="1000" dirty="0" smtClean="0">
                <a:solidFill>
                  <a:schemeClr val="tx1"/>
                </a:solidFill>
                <a:latin typeface="Menlo-Regular" charset="0"/>
              </a:rPr>
              <a:t>01</a:t>
            </a:r>
            <a:r>
              <a:rPr lang="de-DE" sz="1200" dirty="0" smtClean="0">
                <a:solidFill>
                  <a:srgbClr val="007400"/>
                </a:solidFill>
                <a:latin typeface="Menlo-Regular" charset="0"/>
              </a:rPr>
              <a:t>	#!/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usr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/bin/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env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sh</a:t>
            </a:r>
            <a:endParaRPr lang="de-DE" sz="12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000" dirty="0" smtClean="0">
                <a:solidFill>
                  <a:srgbClr val="000000"/>
                </a:solidFill>
                <a:latin typeface="Menlo-Regular" charset="0"/>
              </a:rPr>
              <a:t>02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endParaRPr lang="de-DE" sz="12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000" dirty="0" smtClean="0">
                <a:solidFill>
                  <a:schemeClr val="tx1"/>
                </a:solidFill>
                <a:latin typeface="Menlo-Regular" charset="0"/>
              </a:rPr>
              <a:t>03</a:t>
            </a:r>
            <a:r>
              <a:rPr lang="de-DE" sz="1200" dirty="0" smtClean="0">
                <a:solidFill>
                  <a:srgbClr val="007400"/>
                </a:solidFill>
                <a:latin typeface="Menlo-Regular" charset="0"/>
              </a:rPr>
              <a:t>	# 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Script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for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automatic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deployment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of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our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 Wordpress/MySQL EC2 </a:t>
            </a:r>
            <a:r>
              <a:rPr lang="de-DE" sz="1200" dirty="0" err="1">
                <a:solidFill>
                  <a:srgbClr val="007400"/>
                </a:solidFill>
                <a:latin typeface="Menlo-Regular" charset="0"/>
              </a:rPr>
              <a:t>instances</a:t>
            </a:r>
            <a:r>
              <a:rPr lang="de-DE" sz="1200" dirty="0">
                <a:solidFill>
                  <a:srgbClr val="007400"/>
                </a:solidFill>
                <a:latin typeface="Menlo-Regular" charset="0"/>
              </a:rPr>
              <a:t>. </a:t>
            </a:r>
            <a:endParaRPr lang="de-DE" sz="12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000" dirty="0" smtClean="0">
                <a:solidFill>
                  <a:srgbClr val="000000"/>
                </a:solidFill>
                <a:latin typeface="Menlo-Regular" charset="0"/>
              </a:rPr>
              <a:t>04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endParaRPr lang="de-DE" sz="12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000" dirty="0" smtClean="0">
                <a:solidFill>
                  <a:srgbClr val="000000"/>
                </a:solidFill>
                <a:latin typeface="Menlo-Regular" charset="0"/>
              </a:rPr>
              <a:t>05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aws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cloudformation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create-stack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 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--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stack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-name Group2-WordPress-MySQL-DEMO 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--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template-body 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file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://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wordpress_mysql.json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 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--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parameters 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ParameterKey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DBName,ParameterValue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wordpressdb,UsePreviousValue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false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ParameterKey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DBUser,ParameterValue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wordpress,UsePreviousValue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false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ParameterKey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DBPassword,ParameterValue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smtClean="0">
                <a:solidFill>
                  <a:srgbClr val="1C00CF"/>
                </a:solidFill>
                <a:latin typeface="Menlo-Regular" charset="0"/>
              </a:rPr>
              <a:t>123456789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,UsePreviousValue=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false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ParameterKey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DBRootPassword,ParameterValue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smtClean="0">
                <a:solidFill>
                  <a:srgbClr val="1C00CF"/>
                </a:solidFill>
                <a:latin typeface="Menlo-Regular" charset="0"/>
              </a:rPr>
              <a:t>123456789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abc,UsePreviousValue=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false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ParameterKey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KeyName,ParameterValue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Cloud_FaPra,UsePreviousValue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=</a:t>
            </a:r>
            <a:r>
              <a:rPr lang="de-DE" sz="1200" dirty="0" err="1" smtClean="0">
                <a:solidFill>
                  <a:srgbClr val="000000"/>
                </a:solidFill>
                <a:latin typeface="Menlo-Regular" charset="0"/>
              </a:rPr>
              <a:t>false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\</a:t>
            </a:r>
          </a:p>
          <a:p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sz="1200" dirty="0" smtClean="0">
                <a:solidFill>
                  <a:srgbClr val="000000"/>
                </a:solidFill>
                <a:latin typeface="Menlo-Regular" charset="0"/>
              </a:rPr>
              <a:t>	--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timeout-</a:t>
            </a:r>
            <a:r>
              <a:rPr lang="de-DE" sz="1200" dirty="0">
                <a:solidFill>
                  <a:srgbClr val="AA0D91"/>
                </a:solidFill>
                <a:latin typeface="Menlo-Regular" charset="0"/>
              </a:rPr>
              <a:t>in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-</a:t>
            </a:r>
            <a:r>
              <a:rPr lang="de-DE" sz="1200" dirty="0" err="1">
                <a:solidFill>
                  <a:srgbClr val="000000"/>
                </a:solidFill>
                <a:latin typeface="Menlo-Regular" charset="0"/>
              </a:rPr>
              <a:t>minutes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sz="1200" dirty="0">
                <a:solidFill>
                  <a:srgbClr val="1C00CF"/>
                </a:solidFill>
                <a:latin typeface="Menlo-Regular" charset="0"/>
              </a:rPr>
              <a:t>10</a:t>
            </a:r>
            <a:r>
              <a:rPr lang="de-DE" sz="1200" dirty="0">
                <a:solidFill>
                  <a:srgbClr val="000000"/>
                </a:solidFill>
                <a:latin typeface="Menlo-Regular" charset="0"/>
              </a:rPr>
              <a:t> \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365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844973" y="2154936"/>
            <a:ext cx="8445331" cy="3332816"/>
          </a:xfrm>
        </p:spPr>
        <p:txBody>
          <a:bodyPr anchor="t">
            <a:noAutofit/>
          </a:bodyPr>
          <a:lstStyle/>
          <a:p>
            <a:r>
              <a:rPr lang="de-DE" sz="1800" dirty="0" smtClean="0">
                <a:sym typeface="Wingdings"/>
              </a:rPr>
              <a:t>Script bootstraps </a:t>
            </a:r>
            <a:r>
              <a:rPr lang="de-DE" sz="1800" dirty="0" err="1" smtClean="0">
                <a:sym typeface="Wingdings"/>
              </a:rPr>
              <a:t>environment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and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deploys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services</a:t>
            </a:r>
            <a:endParaRPr lang="de-DE" sz="1800" dirty="0">
              <a:sym typeface="Wingdings"/>
            </a:endParaRPr>
          </a:p>
          <a:p>
            <a:pPr marL="0" indent="0">
              <a:buNone/>
            </a:pPr>
            <a:endParaRPr lang="de-DE" sz="1800" dirty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  <a:p>
            <a:endParaRPr lang="de-DE" sz="1800" dirty="0">
              <a:sym typeface="Wingdings"/>
            </a:endParaRPr>
          </a:p>
          <a:p>
            <a:pPr marL="0" indent="0">
              <a:buNone/>
            </a:pPr>
            <a:endParaRPr lang="de-DE" sz="1800" dirty="0" smtClean="0">
              <a:sym typeface="Wingdings"/>
            </a:endParaRPr>
          </a:p>
          <a:p>
            <a:pPr marL="0" indent="0">
              <a:buNone/>
            </a:pPr>
            <a:endParaRPr lang="de-DE" sz="1800" dirty="0">
              <a:sym typeface="Wingdings"/>
            </a:endParaRPr>
          </a:p>
          <a:p>
            <a:pPr marL="0" indent="0">
              <a:buNone/>
            </a:pPr>
            <a:endParaRPr lang="de-DE" sz="1800" dirty="0">
              <a:sym typeface="Wingding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2800" dirty="0"/>
              <a:t>Task 2 - </a:t>
            </a:r>
            <a:r>
              <a:rPr lang="de-DE" sz="2800" dirty="0" err="1"/>
              <a:t>Deploy</a:t>
            </a:r>
            <a:r>
              <a:rPr lang="de-DE" sz="2800" dirty="0"/>
              <a:t> </a:t>
            </a:r>
            <a:r>
              <a:rPr lang="de-DE" sz="2800" dirty="0" err="1"/>
              <a:t>WordPress</a:t>
            </a:r>
            <a:r>
              <a:rPr lang="de-DE" sz="2800" dirty="0"/>
              <a:t> </a:t>
            </a:r>
            <a:r>
              <a:rPr lang="de-DE" sz="2800" dirty="0" err="1"/>
              <a:t>using</a:t>
            </a:r>
            <a:r>
              <a:rPr lang="de-DE" sz="2800" dirty="0"/>
              <a:t> </a:t>
            </a:r>
            <a:r>
              <a:rPr lang="de-DE" sz="2800" dirty="0" err="1"/>
              <a:t>Juju</a:t>
            </a:r>
            <a:r>
              <a:rPr lang="de-DE" sz="2800" dirty="0"/>
              <a:t> (1)</a:t>
            </a:r>
            <a:br>
              <a:rPr lang="de-DE" sz="2800" dirty="0"/>
            </a:br>
            <a:r>
              <a:rPr lang="de-DE" sz="2800" dirty="0"/>
              <a:t> </a:t>
            </a:r>
            <a:br>
              <a:rPr lang="de-DE" sz="2800" dirty="0"/>
            </a:br>
            <a:endParaRPr lang="de-DE" sz="2800" dirty="0"/>
          </a:p>
        </p:txBody>
      </p:sp>
      <p:sp>
        <p:nvSpPr>
          <p:cNvPr id="4" name="Rechteck 3"/>
          <p:cNvSpPr/>
          <p:nvPr/>
        </p:nvSpPr>
        <p:spPr>
          <a:xfrm>
            <a:off x="1216152" y="2921383"/>
            <a:ext cx="7470648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01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bootstrap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--environment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amazon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02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deploy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wordpress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03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deploy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mysql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04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add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-relation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wordpress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mysql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05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add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-unit --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num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-units </a:t>
            </a:r>
            <a:r>
              <a:rPr lang="de-DE" dirty="0">
                <a:solidFill>
                  <a:srgbClr val="1C00CF"/>
                </a:solidFill>
                <a:latin typeface="Menlo-Regular" charset="0"/>
              </a:rPr>
              <a:t>1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mysql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sz="1400" dirty="0" smtClean="0">
                <a:solidFill>
                  <a:srgbClr val="000000"/>
                </a:solidFill>
                <a:latin typeface="Menlo-Regular" charset="0"/>
              </a:rPr>
              <a:t>06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	</a:t>
            </a:r>
            <a:r>
              <a:rPr lang="de-DE" dirty="0" err="1" smtClean="0">
                <a:solidFill>
                  <a:srgbClr val="000000"/>
                </a:solidFill>
                <a:latin typeface="Menlo-Regular" charset="0"/>
              </a:rPr>
              <a:t>juju</a:t>
            </a:r>
            <a:r>
              <a:rPr lang="de-DE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expose</a:t>
            </a:r>
            <a:r>
              <a:rPr lang="de-DE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dirty="0" err="1">
                <a:solidFill>
                  <a:srgbClr val="000000"/>
                </a:solidFill>
                <a:latin typeface="Menlo-Regular" charset="0"/>
              </a:rPr>
              <a:t>wordpress</a:t>
            </a:r>
            <a:endParaRPr lang="de-DE" dirty="0">
              <a:solidFill>
                <a:srgbClr val="000000"/>
              </a:solidFill>
              <a:latin typeface="Menlo-Regular" charset="0"/>
            </a:endParaRPr>
          </a:p>
          <a:p>
            <a:endParaRPr lang="de-DE" dirty="0">
              <a:solidFill>
                <a:srgbClr val="000000"/>
              </a:solidFill>
              <a:latin typeface="Menlo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916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de-DE" sz="2800" dirty="0" smtClean="0"/>
              <a:t>Task 2 </a:t>
            </a:r>
            <a:r>
              <a:rPr lang="de-DE" sz="2800" dirty="0"/>
              <a:t>- </a:t>
            </a:r>
            <a:r>
              <a:rPr lang="de-DE" sz="2800" dirty="0" err="1"/>
              <a:t>Deploy</a:t>
            </a:r>
            <a:r>
              <a:rPr lang="de-DE" sz="2800" dirty="0"/>
              <a:t> </a:t>
            </a:r>
            <a:r>
              <a:rPr lang="de-DE" sz="2800" dirty="0" err="1"/>
              <a:t>WordPress</a:t>
            </a:r>
            <a:r>
              <a:rPr lang="de-DE" sz="2800" dirty="0"/>
              <a:t> </a:t>
            </a:r>
            <a:r>
              <a:rPr lang="de-DE" sz="2800" dirty="0" err="1"/>
              <a:t>using</a:t>
            </a:r>
            <a:r>
              <a:rPr lang="de-DE" sz="2800" dirty="0"/>
              <a:t> </a:t>
            </a:r>
            <a:r>
              <a:rPr lang="de-DE" sz="2800" dirty="0" err="1" smtClean="0"/>
              <a:t>Juju</a:t>
            </a:r>
            <a:r>
              <a:rPr lang="de-DE" sz="2800" dirty="0" smtClean="0"/>
              <a:t> (2)</a:t>
            </a:r>
            <a:br>
              <a:rPr lang="de-DE" sz="2800" dirty="0" smtClean="0"/>
            </a:br>
            <a:r>
              <a:rPr lang="de-DE" sz="2800" dirty="0" smtClean="0"/>
              <a:t> </a:t>
            </a:r>
            <a:br>
              <a:rPr lang="de-DE" sz="2800" dirty="0" smtClean="0"/>
            </a:br>
            <a:endParaRPr lang="de-DE" sz="2800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133" y="1691640"/>
            <a:ext cx="7742766" cy="4472115"/>
          </a:xfrm>
        </p:spPr>
      </p:pic>
    </p:spTree>
    <p:extLst>
      <p:ext uri="{BB962C8B-B14F-4D97-AF65-F5344CB8AC3E}">
        <p14:creationId xmlns:p14="http://schemas.microsoft.com/office/powerpoint/2010/main" val="102524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844973" y="2154936"/>
            <a:ext cx="8445331" cy="3332816"/>
          </a:xfrm>
        </p:spPr>
        <p:txBody>
          <a:bodyPr anchor="t">
            <a:noAutofit/>
          </a:bodyPr>
          <a:lstStyle/>
          <a:p>
            <a:r>
              <a:rPr lang="de-DE" sz="1800" dirty="0" err="1" smtClean="0">
                <a:sym typeface="Wingdings"/>
              </a:rPr>
              <a:t>Winery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deployed</a:t>
            </a:r>
            <a:r>
              <a:rPr lang="de-DE" sz="1800" dirty="0" smtClean="0">
                <a:sym typeface="Wingdings"/>
              </a:rPr>
              <a:t> - </a:t>
            </a:r>
            <a:r>
              <a:rPr lang="de-DE" sz="1800" dirty="0" err="1" smtClean="0">
                <a:sym typeface="Wingdings"/>
              </a:rPr>
              <a:t>Topology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of</a:t>
            </a:r>
            <a:r>
              <a:rPr lang="de-DE" sz="1800" dirty="0" smtClean="0">
                <a:sym typeface="Wingdings"/>
              </a:rPr>
              <a:t> </a:t>
            </a:r>
            <a:r>
              <a:rPr lang="de-DE" sz="1800" dirty="0" err="1" smtClean="0">
                <a:sym typeface="Wingdings"/>
              </a:rPr>
              <a:t>Moodle</a:t>
            </a:r>
            <a:endParaRPr lang="de-DE" sz="1800" dirty="0">
              <a:sym typeface="Wingdings"/>
            </a:endParaRPr>
          </a:p>
          <a:p>
            <a:endParaRPr lang="de-DE" sz="1800" dirty="0" smtClean="0">
              <a:sym typeface="Wingdings"/>
            </a:endParaRPr>
          </a:p>
          <a:p>
            <a:endParaRPr lang="de-DE" sz="1800" dirty="0">
              <a:sym typeface="Wingdings"/>
            </a:endParaRPr>
          </a:p>
          <a:p>
            <a:pPr marL="0" indent="0">
              <a:buNone/>
            </a:pPr>
            <a:endParaRPr lang="de-DE" sz="1800" dirty="0" smtClean="0">
              <a:sym typeface="Wingdings"/>
            </a:endParaRPr>
          </a:p>
          <a:p>
            <a:pPr marL="0" indent="0">
              <a:buNone/>
            </a:pPr>
            <a:endParaRPr lang="de-DE" sz="1800" dirty="0">
              <a:sym typeface="Wingdings"/>
            </a:endParaRPr>
          </a:p>
          <a:p>
            <a:pPr marL="0" indent="0">
              <a:buNone/>
            </a:pPr>
            <a:endParaRPr lang="de-DE" sz="1800" dirty="0">
              <a:sym typeface="Wingding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882712"/>
          </a:xfrm>
        </p:spPr>
        <p:txBody>
          <a:bodyPr>
            <a:normAutofit/>
          </a:bodyPr>
          <a:lstStyle/>
          <a:p>
            <a:pPr algn="l"/>
            <a:r>
              <a:rPr lang="de-DE" sz="2800" dirty="0"/>
              <a:t>Task </a:t>
            </a:r>
            <a:r>
              <a:rPr lang="de-DE" sz="2800" dirty="0" smtClean="0"/>
              <a:t>3 – </a:t>
            </a:r>
            <a:r>
              <a:rPr lang="de-DE" sz="2800" dirty="0" err="1" smtClean="0"/>
              <a:t>Deploy</a:t>
            </a:r>
            <a:r>
              <a:rPr lang="de-DE" sz="2800" dirty="0" smtClean="0"/>
              <a:t> </a:t>
            </a:r>
            <a:r>
              <a:rPr lang="de-DE" sz="2800" dirty="0" err="1" smtClean="0"/>
              <a:t>Moodle</a:t>
            </a:r>
            <a:r>
              <a:rPr lang="de-DE" sz="2800" dirty="0" smtClean="0"/>
              <a:t> </a:t>
            </a:r>
            <a:r>
              <a:rPr lang="de-DE" sz="2800" dirty="0" err="1" smtClean="0"/>
              <a:t>using</a:t>
            </a:r>
            <a:r>
              <a:rPr lang="de-DE" sz="2800" dirty="0" smtClean="0"/>
              <a:t> </a:t>
            </a:r>
            <a:r>
              <a:rPr lang="de-DE" sz="2800" dirty="0" err="1" smtClean="0"/>
              <a:t>OpenTOSCA</a:t>
            </a:r>
            <a:r>
              <a:rPr lang="de-DE" sz="2800" dirty="0" smtClean="0"/>
              <a:t> (1)</a:t>
            </a:r>
            <a:endParaRPr lang="de-DE" sz="2800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133" y="2751240"/>
            <a:ext cx="7655306" cy="257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844973" y="2154936"/>
            <a:ext cx="8445331" cy="3332816"/>
          </a:xfrm>
        </p:spPr>
        <p:txBody>
          <a:bodyPr anchor="t">
            <a:noAutofit/>
          </a:bodyPr>
          <a:lstStyle/>
          <a:p>
            <a:r>
              <a:rPr lang="en-US" sz="1800" dirty="0" smtClean="0">
                <a:sym typeface="Wingdings"/>
              </a:rPr>
              <a:t>Didn‘t work  </a:t>
            </a:r>
          </a:p>
          <a:p>
            <a:pPr marL="0" indent="0">
              <a:buNone/>
            </a:pPr>
            <a:r>
              <a:rPr lang="en-US" sz="1800" dirty="0" smtClean="0">
                <a:sym typeface="Wingdings"/>
              </a:rPr>
              <a:t>We tried: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err="1" smtClean="0">
                <a:sym typeface="Wingdings"/>
              </a:rPr>
              <a:t>CloudformationTemplate</a:t>
            </a:r>
            <a:r>
              <a:rPr lang="en-US" sz="1400" dirty="0" smtClean="0">
                <a:sym typeface="Wingdings"/>
              </a:rPr>
              <a:t>  from Tutorial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>
                <a:sym typeface="Wingdings"/>
              </a:rPr>
              <a:t>Shell-Script from Tutorial (Unstable &amp; Stable)</a:t>
            </a:r>
          </a:p>
          <a:p>
            <a:r>
              <a:rPr lang="en-US" sz="1800" dirty="0" err="1" smtClean="0">
                <a:sym typeface="Wingdings"/>
              </a:rPr>
              <a:t>Moodle.csar</a:t>
            </a:r>
            <a:r>
              <a:rPr lang="en-US" sz="1800" dirty="0" smtClean="0">
                <a:sym typeface="Wingdings"/>
              </a:rPr>
              <a:t> finish deployment in </a:t>
            </a:r>
            <a:r>
              <a:rPr lang="en-US" sz="1800" dirty="0" err="1" smtClean="0">
                <a:sym typeface="Wingdings"/>
              </a:rPr>
              <a:t>Webinterface</a:t>
            </a:r>
            <a:r>
              <a:rPr lang="en-US" sz="1800" dirty="0" smtClean="0">
                <a:sym typeface="Wingdings"/>
              </a:rPr>
              <a:t> but </a:t>
            </a:r>
            <a:r>
              <a:rPr lang="en-US" sz="1800" dirty="0" err="1" smtClean="0">
                <a:sym typeface="Wingdings"/>
              </a:rPr>
              <a:t>error.log</a:t>
            </a:r>
            <a:r>
              <a:rPr lang="en-US" sz="1800" dirty="0" smtClean="0">
                <a:sym typeface="Wingdings"/>
              </a:rPr>
              <a:t> tells different story</a:t>
            </a:r>
          </a:p>
          <a:p>
            <a:r>
              <a:rPr lang="en-US" sz="1800" dirty="0" smtClean="0">
                <a:sym typeface="Wingdings"/>
              </a:rPr>
              <a:t>Instantiation of </a:t>
            </a:r>
            <a:r>
              <a:rPr lang="en-US" sz="1800" dirty="0" err="1" smtClean="0">
                <a:sym typeface="Wingdings"/>
              </a:rPr>
              <a:t>moodle</a:t>
            </a:r>
            <a:r>
              <a:rPr lang="en-US" sz="1800" dirty="0" smtClean="0">
                <a:sym typeface="Wingdings"/>
              </a:rPr>
              <a:t> fails with endless loop (no noticeable progress)</a:t>
            </a:r>
          </a:p>
          <a:p>
            <a:pPr marL="0" indent="0">
              <a:buNone/>
            </a:pPr>
            <a:endParaRPr lang="en-US" sz="1800" dirty="0">
              <a:sym typeface="Wingdings"/>
            </a:endParaRPr>
          </a:p>
          <a:p>
            <a:pPr marL="0" indent="0" algn="ctr">
              <a:buNone/>
            </a:pPr>
            <a:r>
              <a:rPr lang="en-US" dirty="0" smtClean="0">
                <a:sym typeface="Wingdings"/>
              </a:rPr>
              <a:t>Anyone else had similar problems?  Mailing-List? </a:t>
            </a:r>
          </a:p>
          <a:p>
            <a:pPr marL="0" indent="0">
              <a:buNone/>
            </a:pPr>
            <a:endParaRPr lang="en-US" sz="1800" dirty="0" smtClean="0">
              <a:sym typeface="Wingdings"/>
            </a:endParaRPr>
          </a:p>
          <a:p>
            <a:pPr marL="0" indent="0">
              <a:buNone/>
            </a:pPr>
            <a:endParaRPr lang="en-US" sz="1800" dirty="0">
              <a:sym typeface="Wingding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882712"/>
          </a:xfrm>
        </p:spPr>
        <p:txBody>
          <a:bodyPr>
            <a:normAutofit/>
          </a:bodyPr>
          <a:lstStyle/>
          <a:p>
            <a:pPr algn="l"/>
            <a:r>
              <a:rPr lang="de-DE" sz="2800" dirty="0"/>
              <a:t>Task </a:t>
            </a:r>
            <a:r>
              <a:rPr lang="de-DE" sz="2800" dirty="0" smtClean="0"/>
              <a:t>3 – </a:t>
            </a:r>
            <a:r>
              <a:rPr lang="de-DE" sz="2800" dirty="0" err="1" smtClean="0"/>
              <a:t>Deploy</a:t>
            </a:r>
            <a:r>
              <a:rPr lang="de-DE" sz="2800" dirty="0" smtClean="0"/>
              <a:t> </a:t>
            </a:r>
            <a:r>
              <a:rPr lang="de-DE" sz="2800" dirty="0" err="1" smtClean="0"/>
              <a:t>Moodle</a:t>
            </a:r>
            <a:r>
              <a:rPr lang="de-DE" sz="2800" dirty="0" smtClean="0"/>
              <a:t> </a:t>
            </a:r>
            <a:r>
              <a:rPr lang="de-DE" sz="2800" dirty="0" err="1" smtClean="0"/>
              <a:t>using</a:t>
            </a:r>
            <a:r>
              <a:rPr lang="de-DE" sz="2800" dirty="0" smtClean="0"/>
              <a:t> </a:t>
            </a:r>
            <a:r>
              <a:rPr lang="de-DE" sz="2800" dirty="0" err="1" smtClean="0"/>
              <a:t>OpenTOSCA</a:t>
            </a:r>
            <a:r>
              <a:rPr lang="de-DE" sz="2800" dirty="0" smtClean="0"/>
              <a:t> (2)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882712"/>
          </a:xfrm>
        </p:spPr>
        <p:txBody>
          <a:bodyPr>
            <a:normAutofit/>
          </a:bodyPr>
          <a:lstStyle/>
          <a:p>
            <a:pPr algn="l"/>
            <a:r>
              <a:rPr lang="de-DE" sz="2800" dirty="0"/>
              <a:t>Task </a:t>
            </a:r>
            <a:r>
              <a:rPr lang="de-DE" sz="2800" dirty="0" smtClean="0"/>
              <a:t>3 – </a:t>
            </a:r>
            <a:r>
              <a:rPr lang="de-DE" sz="2800" dirty="0" err="1" smtClean="0"/>
              <a:t>Deploy</a:t>
            </a:r>
            <a:r>
              <a:rPr lang="de-DE" sz="2800" dirty="0" smtClean="0"/>
              <a:t> </a:t>
            </a:r>
            <a:r>
              <a:rPr lang="de-DE" sz="2800" dirty="0" err="1" smtClean="0"/>
              <a:t>Moodle</a:t>
            </a:r>
            <a:r>
              <a:rPr lang="de-DE" sz="2800" dirty="0" smtClean="0"/>
              <a:t> </a:t>
            </a:r>
            <a:r>
              <a:rPr lang="de-DE" sz="2800" dirty="0" err="1" smtClean="0"/>
              <a:t>using</a:t>
            </a:r>
            <a:r>
              <a:rPr lang="de-DE" sz="2800" dirty="0" smtClean="0"/>
              <a:t> </a:t>
            </a:r>
            <a:r>
              <a:rPr lang="de-DE" sz="2800" dirty="0" err="1" smtClean="0"/>
              <a:t>OpenTOSCA</a:t>
            </a:r>
            <a:r>
              <a:rPr lang="de-DE" sz="2800" dirty="0" smtClean="0"/>
              <a:t> (3)</a:t>
            </a:r>
            <a:endParaRPr lang="de-DE" sz="2800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389" y="1511928"/>
            <a:ext cx="6062153" cy="493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15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844973" y="2154936"/>
            <a:ext cx="8445331" cy="3332816"/>
          </a:xfrm>
        </p:spPr>
        <p:txBody>
          <a:bodyPr anchor="t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Idea (not tested, only assumptions):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Reuse almost everything of </a:t>
            </a:r>
            <a:r>
              <a:rPr lang="en-US" dirty="0" err="1" smtClean="0">
                <a:sym typeface="Wingdings"/>
              </a:rPr>
              <a:t>Moodle.csar</a:t>
            </a:r>
            <a:r>
              <a:rPr lang="en-US" dirty="0" smtClean="0">
                <a:sym typeface="Wingdings"/>
              </a:rPr>
              <a:t>!  (LAMP-scripts)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Hack scripts to install and configure </a:t>
            </a:r>
            <a:r>
              <a:rPr lang="en-US" dirty="0" err="1" smtClean="0">
                <a:sym typeface="Wingdings"/>
              </a:rPr>
              <a:t>Wordpress</a:t>
            </a:r>
            <a:r>
              <a:rPr lang="en-US" dirty="0" smtClean="0">
                <a:sym typeface="Wingdings"/>
              </a:rPr>
              <a:t/>
            </a:r>
            <a:br>
              <a:rPr lang="en-US" dirty="0" smtClean="0">
                <a:sym typeface="Wingdings"/>
              </a:rPr>
            </a:br>
            <a:r>
              <a:rPr lang="en-US" dirty="0" smtClean="0">
                <a:sym typeface="Wingdings"/>
              </a:rPr>
              <a:t>Change code to install WordPress instead of Moodle (lazy)</a:t>
            </a:r>
            <a:endParaRPr lang="en-US" dirty="0">
              <a:sym typeface="Wingdings"/>
            </a:endParaRPr>
          </a:p>
          <a:p>
            <a:pPr lvl="2"/>
            <a:r>
              <a:rPr lang="en-US" dirty="0" smtClean="0">
                <a:sym typeface="Wingdings"/>
              </a:rPr>
              <a:t>Change DB configuration to adapt WordPress </a:t>
            </a:r>
            <a:endParaRPr lang="en-US" dirty="0">
              <a:sym typeface="Wingdings"/>
            </a:endParaRPr>
          </a:p>
          <a:p>
            <a:pPr lvl="2"/>
            <a:r>
              <a:rPr lang="en-US" dirty="0" smtClean="0">
                <a:sym typeface="Wingdings"/>
              </a:rPr>
              <a:t>Install and configure WordPress with new user data and DB-link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Reconfigure build plan (BPEL) to use </a:t>
            </a:r>
            <a:r>
              <a:rPr lang="en-US" smtClean="0">
                <a:sym typeface="Wingdings"/>
              </a:rPr>
              <a:t>new </a:t>
            </a:r>
            <a:r>
              <a:rPr lang="en-US" smtClean="0">
                <a:sym typeface="Wingdings"/>
              </a:rPr>
              <a:t>scripts &amp; Target</a:t>
            </a:r>
            <a:endParaRPr lang="en-US" dirty="0" smtClean="0">
              <a:sym typeface="Wingdings"/>
            </a:endParaRPr>
          </a:p>
          <a:p>
            <a:pPr lvl="2"/>
            <a:r>
              <a:rPr lang="en-US" dirty="0" smtClean="0">
                <a:sym typeface="Wingdings"/>
              </a:rPr>
              <a:t>Process for  installing  WordPress is identical to </a:t>
            </a:r>
            <a:r>
              <a:rPr lang="en-US" dirty="0">
                <a:sym typeface="Wingdings"/>
              </a:rPr>
              <a:t>Moodle (conceptual</a:t>
            </a:r>
            <a:r>
              <a:rPr lang="en-US" dirty="0" smtClean="0">
                <a:sym typeface="Wingdings"/>
              </a:rPr>
              <a:t>)</a:t>
            </a:r>
          </a:p>
          <a:p>
            <a:pPr lvl="2"/>
            <a:r>
              <a:rPr lang="en-US" dirty="0" smtClean="0">
                <a:sym typeface="Wingdings"/>
              </a:rPr>
              <a:t>Change ID and references to used scripts in process flow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sym typeface="Wingdings"/>
              </a:rPr>
              <a:t>Refactor </a:t>
            </a:r>
            <a:r>
              <a:rPr lang="en-US" dirty="0" err="1" smtClean="0">
                <a:sym typeface="Wingdings"/>
              </a:rPr>
              <a:t>MetaData</a:t>
            </a:r>
            <a:r>
              <a:rPr lang="en-US" dirty="0" smtClean="0">
                <a:sym typeface="Wingdings"/>
              </a:rPr>
              <a:t> of </a:t>
            </a:r>
            <a:r>
              <a:rPr lang="en-US" dirty="0" err="1" smtClean="0">
                <a:sym typeface="Wingdings"/>
              </a:rPr>
              <a:t>csar</a:t>
            </a:r>
            <a:r>
              <a:rPr lang="en-US" dirty="0" smtClean="0">
                <a:sym typeface="Wingdings"/>
              </a:rPr>
              <a:t> to represent </a:t>
            </a:r>
            <a:r>
              <a:rPr lang="en-US" dirty="0" smtClean="0">
                <a:sym typeface="Wingdings"/>
              </a:rPr>
              <a:t>WordPress</a:t>
            </a:r>
          </a:p>
          <a:p>
            <a:pPr marL="914400" lvl="2" indent="0">
              <a:buNone/>
            </a:pPr>
            <a:r>
              <a:rPr lang="en-US" dirty="0" smtClean="0">
                <a:sym typeface="Wingdings"/>
              </a:rPr>
              <a:t> Add </a:t>
            </a:r>
            <a:r>
              <a:rPr lang="en-US" dirty="0" err="1" smtClean="0">
                <a:sym typeface="Wingdings"/>
              </a:rPr>
              <a:t>WordPress.tar.gz</a:t>
            </a:r>
            <a:r>
              <a:rPr lang="en-US" dirty="0" smtClean="0">
                <a:sym typeface="Wingdings"/>
              </a:rPr>
              <a:t> </a:t>
            </a:r>
            <a:endParaRPr lang="en-US" dirty="0" smtClean="0">
              <a:sym typeface="Wingdings"/>
            </a:endParaRPr>
          </a:p>
          <a:p>
            <a:pPr marL="0" indent="0">
              <a:buNone/>
            </a:pPr>
            <a:endParaRPr lang="en-US" sz="1800" dirty="0" smtClean="0">
              <a:sym typeface="Wingdings"/>
            </a:endParaRPr>
          </a:p>
          <a:p>
            <a:pPr marL="0" indent="0">
              <a:buNone/>
            </a:pPr>
            <a:endParaRPr lang="en-US" sz="1800" dirty="0">
              <a:sym typeface="Wingdings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2133" y="457201"/>
            <a:ext cx="7704667" cy="882712"/>
          </a:xfrm>
        </p:spPr>
        <p:txBody>
          <a:bodyPr>
            <a:normAutofit/>
          </a:bodyPr>
          <a:lstStyle/>
          <a:p>
            <a:pPr algn="l"/>
            <a:r>
              <a:rPr lang="de-DE" sz="2800" dirty="0"/>
              <a:t>Task 4</a:t>
            </a:r>
            <a:r>
              <a:rPr lang="de-DE" sz="2800" dirty="0" smtClean="0"/>
              <a:t> – </a:t>
            </a:r>
            <a:r>
              <a:rPr lang="de-DE" sz="2800" dirty="0" err="1" smtClean="0"/>
              <a:t>Deploy</a:t>
            </a:r>
            <a:r>
              <a:rPr lang="de-DE" sz="2800" dirty="0" smtClean="0"/>
              <a:t> </a:t>
            </a:r>
            <a:r>
              <a:rPr lang="de-DE" sz="2800" dirty="0" err="1" smtClean="0"/>
              <a:t>WordPress</a:t>
            </a:r>
            <a:r>
              <a:rPr lang="de-DE" sz="2800" dirty="0" smtClean="0"/>
              <a:t> </a:t>
            </a:r>
            <a:r>
              <a:rPr lang="de-DE" sz="2800" dirty="0" err="1" smtClean="0"/>
              <a:t>using</a:t>
            </a:r>
            <a:r>
              <a:rPr lang="de-DE" sz="2800" dirty="0" smtClean="0"/>
              <a:t> </a:t>
            </a:r>
            <a:r>
              <a:rPr lang="de-DE" sz="2800" dirty="0" err="1" smtClean="0"/>
              <a:t>OpenTOSCA</a:t>
            </a:r>
            <a:r>
              <a:rPr lang="de-DE" sz="2800" dirty="0" smtClean="0"/>
              <a:t> 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6339387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0</TotalTime>
  <Words>192</Words>
  <Application>Microsoft Macintosh PowerPoint</Application>
  <PresentationFormat>Bildschirmpräsentation (4:3)</PresentationFormat>
  <Paragraphs>67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Corbel</vt:lpstr>
      <vt:lpstr>Menlo-Regular</vt:lpstr>
      <vt:lpstr>Wingdings</vt:lpstr>
      <vt:lpstr>Arial</vt:lpstr>
      <vt:lpstr>Parallax</vt:lpstr>
      <vt:lpstr>Lab Course  -  Cloud Architectures and Management, Summer '15</vt:lpstr>
      <vt:lpstr>Task 1 - Deploy WordPress using AWS CloudFormation (1) </vt:lpstr>
      <vt:lpstr>Task 1 - Deploy WordPress using AWS CloudFormation (2) </vt:lpstr>
      <vt:lpstr>Task 2 - Deploy WordPress using Juju (1)   </vt:lpstr>
      <vt:lpstr>Task 2 - Deploy WordPress using Juju (2)   </vt:lpstr>
      <vt:lpstr>Task 3 – Deploy Moodle using OpenTOSCA (1)</vt:lpstr>
      <vt:lpstr>Task 3 – Deploy Moodle using OpenTOSCA (2)</vt:lpstr>
      <vt:lpstr>Task 3 – Deploy Moodle using OpenTOSCA (3)</vt:lpstr>
      <vt:lpstr>Task 4 – Deploy WordPress using OpenTOSCA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Course  -  Cloud Architectures and Management, Summer '15</dc:title>
  <dc:creator>Ein Microsoft Office-Anwender</dc:creator>
  <cp:lastModifiedBy>Ein Microsoft Office-Anwender</cp:lastModifiedBy>
  <cp:revision>25</cp:revision>
  <dcterms:created xsi:type="dcterms:W3CDTF">2015-05-20T11:08:51Z</dcterms:created>
  <dcterms:modified xsi:type="dcterms:W3CDTF">2015-06-09T11:43:00Z</dcterms:modified>
</cp:coreProperties>
</file>

<file path=docProps/thumbnail.jpeg>
</file>